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317" r:id="rId2"/>
    <p:sldId id="318" r:id="rId3"/>
    <p:sldId id="292" r:id="rId4"/>
    <p:sldId id="293" r:id="rId5"/>
    <p:sldId id="322" r:id="rId6"/>
    <p:sldId id="306" r:id="rId7"/>
    <p:sldId id="302" r:id="rId8"/>
    <p:sldId id="303" r:id="rId9"/>
    <p:sldId id="304" r:id="rId10"/>
    <p:sldId id="305" r:id="rId11"/>
    <p:sldId id="299" r:id="rId12"/>
    <p:sldId id="30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32" d="100"/>
          <a:sy n="132" d="100"/>
        </p:scale>
        <p:origin x="84" y="252"/>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854934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221872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1828800" cy="365125"/>
          </a:xfrm>
        </p:spPr>
        <p:txBody>
          <a:bodyPr/>
          <a:lstStyle/>
          <a:p>
            <a:r>
              <a:rPr lang="en-US"/>
              <a:t>The Capstone Experience</a:t>
            </a:r>
          </a:p>
        </p:txBody>
      </p:sp>
      <p:sp>
        <p:nvSpPr>
          <p:cNvPr id="5" name="Footer Placeholder 4"/>
          <p:cNvSpPr>
            <a:spLocks noGrp="1"/>
          </p:cNvSpPr>
          <p:nvPr>
            <p:ph type="ftr" sz="quarter" idx="11"/>
          </p:nvPr>
        </p:nvSpPr>
        <p:spPr>
          <a:xfrm>
            <a:off x="2286000" y="6492875"/>
            <a:ext cx="64008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286000" y="6492875"/>
            <a:ext cx="64008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18288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2286000" y="6492875"/>
            <a:ext cx="6400800" cy="365125"/>
          </a:xfrm>
          <a:prstGeom prst="rect">
            <a:avLst/>
          </a:prstGeom>
        </p:spPr>
        <p:txBody>
          <a:bodyPr vert="horz" lIns="91440" tIns="45720" rIns="0" bIns="45720" rtlCol="0" anchor="ctr"/>
          <a:lstStyle>
            <a:lvl1pPr algn="r">
              <a:defRPr sz="1200">
                <a:solidFill>
                  <a:schemeClr val="tx1">
                    <a:tint val="75000"/>
                  </a:schemeClr>
                </a:solidFill>
              </a:defRPr>
            </a:lvl1pPr>
          </a:lstStyle>
          <a:p>
            <a:r>
              <a:rPr lang="en-US"/>
              <a:t>Team [Team Name] &lt;&lt;PresentationName&gt;&gt; Presentation</a:t>
            </a:r>
            <a:endParaRPr lang="en-US" dirty="0"/>
          </a:p>
        </p:txBody>
      </p:sp>
      <p:sp>
        <p:nvSpPr>
          <p:cNvPr id="6" name="Slide Number Placeholder 5"/>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on </a:t>
            </a:r>
            <a:r>
              <a:rPr lang="en-US"/>
              <a:t>time (Wednesday, April 23).</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to connect the laptop that you will be using to the audio/visual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158 Natural Resources, Griffin’s </a:t>
            </a:r>
            <a:r>
              <a:rPr lang="en-US" dirty="0"/>
              <a:t>teams will meet </a:t>
            </a:r>
            <a:r>
              <a:rPr lang="en-US"/>
              <a:t>in B115 Wells Hall, and Sam’s </a:t>
            </a:r>
            <a:r>
              <a:rPr lang="en-US" dirty="0"/>
              <a:t>teams will meet </a:t>
            </a:r>
            <a:r>
              <a:rPr lang="en-US"/>
              <a:t>in 1279 Anthony Hall.</a:t>
            </a:r>
            <a:endParaRPr lang="en-US" dirty="0"/>
          </a:p>
          <a:p>
            <a:pPr lvl="1"/>
            <a:r>
              <a:rPr lang="en-US" dirty="0"/>
              <a:t>Plan on spending most of your presentation demonstrating use cases of your software. A suggested approach is as follows.</a:t>
            </a:r>
          </a:p>
          <a:p>
            <a:pPr lvl="2"/>
            <a:r>
              <a:rPr lang="en-US" dirty="0"/>
              <a:t>Brief Project Overview (Your Elevator Pitch)</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As a backup to live demonstrations, make screen recordings of your software demonstrations using Camtasia in advance.</a:t>
            </a:r>
          </a:p>
          <a:p>
            <a:pPr lvl="1"/>
            <a:r>
              <a:rPr lang="en-US" dirty="0"/>
              <a:t>Although the presentations will be scheduled over the course </a:t>
            </a:r>
            <a:r>
              <a:rPr lang="en-US"/>
              <a:t>of three </a:t>
            </a:r>
            <a:r>
              <a:rPr lang="en-US" dirty="0"/>
              <a:t>meetings, all teams must be prepared to present on the first day scheduled</a:t>
            </a:r>
            <a:r>
              <a:rPr lang="en-US"/>
              <a:t>, Thursday, April 3.</a:t>
            </a:r>
            <a:endParaRPr lang="en-US" dirty="0"/>
          </a:p>
          <a:p>
            <a:pPr lvl="1"/>
            <a:r>
              <a:rPr lang="en-US" dirty="0"/>
              <a:t>The presentation schedule will be posted on our </a:t>
            </a:r>
            <a:r>
              <a:rPr lang="en-US" dirty="0">
                <a:hlinkClick r:id="rId3"/>
              </a:rPr>
              <a:t>Weekly Schedule</a:t>
            </a:r>
            <a:r>
              <a:rPr lang="en-US" dirty="0"/>
              <a:t> page in the evening </a:t>
            </a:r>
            <a:r>
              <a:rPr lang="en-US"/>
              <a:t>of Wednesday, April 2.</a:t>
            </a:r>
            <a:endParaRPr lang="en-US" dirty="0"/>
          </a:p>
          <a:p>
            <a:pPr lvl="1"/>
            <a:endParaRPr lang="en-US" dirty="0"/>
          </a:p>
        </p:txBody>
      </p:sp>
      <p:sp>
        <p:nvSpPr>
          <p:cNvPr id="7" name="Slide Number Placeholder 6">
            <a:extLst>
              <a:ext uri="{FF2B5EF4-FFF2-40B4-BE49-F238E27FC236}">
                <a16:creationId xmlns:a16="http://schemas.microsoft.com/office/drawing/2014/main" id="{B9E75B7C-4692-FAF3-3C4C-449281A55FC3}"/>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
        <p:nvSpPr>
          <p:cNvPr id="6" name="TextBox 5">
            <a:extLst>
              <a:ext uri="{FF2B5EF4-FFF2-40B4-BE49-F238E27FC236}">
                <a16:creationId xmlns:a16="http://schemas.microsoft.com/office/drawing/2014/main" id="{7674500B-0922-1A23-8576-4D22D9B984E2}"/>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E1182D2D-79A5-B2CA-50F4-2443C7BB6C55}"/>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235604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E3DF64BF-0505-71E0-9488-1C2740C4B499}"/>
              </a:ext>
            </a:extLst>
          </p:cNvPr>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a:extLst>
              <a:ext uri="{FF2B5EF4-FFF2-40B4-BE49-F238E27FC236}">
                <a16:creationId xmlns:a16="http://schemas.microsoft.com/office/drawing/2014/main" id="{9A272644-A7E1-158A-AE86-667AC36DF3D3}"/>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
        <p:nvSpPr>
          <p:cNvPr id="2" name="Slide Number Placeholder 1">
            <a:extLst>
              <a:ext uri="{FF2B5EF4-FFF2-40B4-BE49-F238E27FC236}">
                <a16:creationId xmlns:a16="http://schemas.microsoft.com/office/drawing/2014/main" id="{425D490B-60B0-5B69-7ECE-457DC321272E}"/>
              </a:ext>
            </a:extLst>
          </p:cNvPr>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Wednesday, April 2.</a:t>
            </a:r>
            <a:endParaRPr lang="en-US" dirty="0"/>
          </a:p>
          <a:p>
            <a:pPr lvl="1"/>
            <a:r>
              <a:rPr lang="en-US" dirty="0"/>
              <a:t>Name your PowerPoint slide deck file as “team-[</a:t>
            </a:r>
            <a:r>
              <a:rPr lang="en-US"/>
              <a:t>team-name]-beta-presentation</a:t>
            </a:r>
            <a:r>
              <a:rPr lang="en-US" dirty="0"/>
              <a:t>.pptx” replacing “[team-name]” with your team’s name normalized by using all lower case, deleting non-numeric and non-alphabetic characters, and replacing blanks by dashes. Examples include </a:t>
            </a:r>
            <a:r>
              <a:rPr lang="en-US"/>
              <a:t>“team-kohls-beta-presentation</a:t>
            </a:r>
            <a:r>
              <a:rPr lang="en-US" dirty="0"/>
              <a:t>.pptx” and </a:t>
            </a:r>
            <a:r>
              <a:rPr lang="en-US"/>
              <a:t>“team-wk-kellogg-co-beta-presentation</a:t>
            </a:r>
            <a:r>
              <a:rPr lang="en-US" dirty="0"/>
              <a:t>.pptx”. </a:t>
            </a:r>
            <a:r>
              <a:rPr lang="en-US"/>
              <a:t>Set File Explorer or Finder to show all file extensions to ensure that there are no blanks before the “.pptx” extension as in “team-amazon .pptx”.</a:t>
            </a:r>
          </a:p>
          <a:p>
            <a:pPr lvl="1"/>
            <a:r>
              <a:rPr lang="en-US"/>
              <a:t>Upload </a:t>
            </a:r>
            <a:r>
              <a:rPr lang="en-US" dirty="0"/>
              <a:t>your PowerPoint slide deck to the </a:t>
            </a:r>
            <a:r>
              <a:rPr lang="en-US"/>
              <a:t>folder “Beta </a:t>
            </a:r>
            <a:r>
              <a:rPr lang="en-US" dirty="0"/>
              <a:t>Presentation Slide Decks” in our Microsoft Teams General Channel file space by 11:59 p.m</a:t>
            </a:r>
            <a:r>
              <a:rPr lang="en-US"/>
              <a:t>., Wednesday, April 2.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April 2. </a:t>
            </a:r>
            <a:r>
              <a:rPr lang="en-US" dirty="0"/>
              <a:t>Do not cc us on that email. Include some professional text in the body of your email to practice being a professional and to avoid having your email sent to your project sponsor’s junk folder.</a:t>
            </a:r>
          </a:p>
        </p:txBody>
      </p:sp>
      <p:sp>
        <p:nvSpPr>
          <p:cNvPr id="7" name="Slide Number Placeholder 6">
            <a:extLst>
              <a:ext uri="{FF2B5EF4-FFF2-40B4-BE49-F238E27FC236}">
                <a16:creationId xmlns:a16="http://schemas.microsoft.com/office/drawing/2014/main" id="{A9293363-819D-CA40-2804-31F76C014A85}"/>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6" name="TextBox 5">
            <a:extLst>
              <a:ext uri="{FF2B5EF4-FFF2-40B4-BE49-F238E27FC236}">
                <a16:creationId xmlns:a16="http://schemas.microsoft.com/office/drawing/2014/main" id="{53EC2C42-EFED-2768-B028-CE92036CBB41}"/>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2025</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2" name="Slide Number Placeholder 1">
            <a:extLst>
              <a:ext uri="{FF2B5EF4-FFF2-40B4-BE49-F238E27FC236}">
                <a16:creationId xmlns:a16="http://schemas.microsoft.com/office/drawing/2014/main" id="{380418DC-9ADD-8055-E923-AF1296267B7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AA0AA-A2AC-BB5E-4E75-110C0097E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1818E2-AB80-8188-49B5-F7D30786DEF0}"/>
              </a:ext>
            </a:extLst>
          </p:cNvPr>
          <p:cNvSpPr>
            <a:spLocks noGrp="1"/>
          </p:cNvSpPr>
          <p:nvPr>
            <p:ph type="title"/>
          </p:nvPr>
        </p:nvSpPr>
        <p:spPr/>
        <p:txBody>
          <a:bodyPr>
            <a:normAutofit/>
          </a:bodyPr>
          <a:lstStyle/>
          <a:p>
            <a:r>
              <a:rPr lang="en-US" sz="3200" dirty="0"/>
              <a:t>Team Member’s Technical Tasks</a:t>
            </a:r>
            <a:endParaRPr lang="en-US" sz="2000" dirty="0"/>
          </a:p>
        </p:txBody>
      </p:sp>
      <p:sp>
        <p:nvSpPr>
          <p:cNvPr id="3" name="Content Placeholder 2">
            <a:extLst>
              <a:ext uri="{FF2B5EF4-FFF2-40B4-BE49-F238E27FC236}">
                <a16:creationId xmlns:a16="http://schemas.microsoft.com/office/drawing/2014/main" id="{A446C52C-D5AD-AE49-25F5-FCF221D758D3}"/>
              </a:ext>
            </a:extLst>
          </p:cNvPr>
          <p:cNvSpPr>
            <a:spLocks noGrp="1"/>
          </p:cNvSpPr>
          <p:nvPr>
            <p:ph idx="1"/>
          </p:nvPr>
        </p:nvSpPr>
        <p:spPr>
          <a:xfrm>
            <a:off x="457200" y="1600200"/>
            <a:ext cx="4114800" cy="4937760"/>
          </a:xfrm>
          <a:ln>
            <a:solidFill>
              <a:schemeClr val="tx1"/>
            </a:solidFill>
          </a:ln>
        </p:spPr>
        <p:txBody>
          <a:bodyPr numCol="1">
            <a:noAutofit/>
          </a:bodyPr>
          <a:lstStyle/>
          <a:p>
            <a:pPr marL="0" indent="0">
              <a:spcBef>
                <a:spcPts val="100"/>
              </a:spcBef>
              <a:buNone/>
            </a:pPr>
            <a:r>
              <a:rPr lang="en-US" sz="1200" dirty="0"/>
              <a:t>Technical Tasks Assigned</a:t>
            </a:r>
          </a:p>
          <a:p>
            <a:pPr marL="115888" indent="-115888">
              <a:spcBef>
                <a:spcPts val="100"/>
              </a:spcBef>
            </a:pPr>
            <a:r>
              <a:rPr lang="en-US" sz="1200" dirty="0"/>
              <a:t>Team Member Name 1</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2</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3</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4</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5</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6</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p:txBody>
      </p:sp>
      <p:sp>
        <p:nvSpPr>
          <p:cNvPr id="4" name="Date Placeholder 3">
            <a:extLst>
              <a:ext uri="{FF2B5EF4-FFF2-40B4-BE49-F238E27FC236}">
                <a16:creationId xmlns:a16="http://schemas.microsoft.com/office/drawing/2014/main" id="{83BF8652-9844-B192-50BE-5BA036AA65C9}"/>
              </a:ext>
            </a:extLst>
          </p:cNvPr>
          <p:cNvSpPr>
            <a:spLocks noGrp="1"/>
          </p:cNvSpPr>
          <p:nvPr>
            <p:ph type="dt" sz="half" idx="10"/>
          </p:nvPr>
        </p:nvSpPr>
        <p:spPr/>
        <p:txBody>
          <a:bodyPr/>
          <a:lstStyle/>
          <a:p>
            <a:r>
              <a:rPr lang="en-US" dirty="0"/>
              <a:t>The Capstone Experience</a:t>
            </a:r>
          </a:p>
        </p:txBody>
      </p:sp>
      <p:sp>
        <p:nvSpPr>
          <p:cNvPr id="5" name="Footer Placeholder 4">
            <a:extLst>
              <a:ext uri="{FF2B5EF4-FFF2-40B4-BE49-F238E27FC236}">
                <a16:creationId xmlns:a16="http://schemas.microsoft.com/office/drawing/2014/main" id="{2CF0E595-1DA2-891F-9350-D5BE9A853E5A}"/>
              </a:ext>
            </a:extLst>
          </p:cNvPr>
          <p:cNvSpPr>
            <a:spLocks noGrp="1"/>
          </p:cNvSpPr>
          <p:nvPr>
            <p:ph type="ftr" sz="quarter" idx="11"/>
          </p:nvPr>
        </p:nvSpPr>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B136DA57-3E4F-3E91-A976-E7CE64FEAF36}"/>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8" name="Content Placeholder 2">
            <a:extLst>
              <a:ext uri="{FF2B5EF4-FFF2-40B4-BE49-F238E27FC236}">
                <a16:creationId xmlns:a16="http://schemas.microsoft.com/office/drawing/2014/main" id="{5ABC26C8-90AD-D03D-0D3F-3831FD6F8F95}"/>
              </a:ext>
            </a:extLst>
          </p:cNvPr>
          <p:cNvSpPr txBox="1">
            <a:spLocks/>
          </p:cNvSpPr>
          <p:nvPr/>
        </p:nvSpPr>
        <p:spPr>
          <a:xfrm>
            <a:off x="4572000" y="1600200"/>
            <a:ext cx="4114800" cy="4937760"/>
          </a:xfrm>
          <a:prstGeom prst="rect">
            <a:avLst/>
          </a:prstGeom>
          <a:ln>
            <a:solidFill>
              <a:schemeClr val="tx1"/>
            </a:solidFill>
          </a:ln>
        </p:spPr>
        <p:txBody>
          <a:bodyPr vert="horz" lIns="91440" tIns="45720" rIns="91440" bIns="45720" numCol="1" rtlCol="0">
            <a:noAutofit/>
          </a:bodyPr>
          <a:lstStyle>
            <a:lvl1pPr marL="230188" indent="-230188"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461963" indent="-231775" algn="l" defTabSz="914400" rtl="0" eaLnBrk="1" latinLnBrk="0" hangingPunct="1">
              <a:spcBef>
                <a:spcPct val="20000"/>
              </a:spcBef>
              <a:buFont typeface="Wingdings" pitchFamily="2" charset="2"/>
              <a:buChar char="§"/>
              <a:defRPr sz="2800" kern="1200">
                <a:solidFill>
                  <a:schemeClr val="tx1"/>
                </a:solidFill>
                <a:latin typeface="+mn-lt"/>
                <a:ea typeface="+mn-ea"/>
                <a:cs typeface="+mn-cs"/>
              </a:defRPr>
            </a:lvl2pPr>
            <a:lvl3pPr marL="684213" indent="-22225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914400" indent="-230188"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1144588" indent="-230188"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00"/>
              </a:spcBef>
              <a:buFont typeface="Arial" pitchFamily="34" charset="0"/>
              <a:buNone/>
            </a:pPr>
            <a:r>
              <a:rPr lang="en-US" sz="1200" dirty="0"/>
              <a:t>Technical Tasks Completed</a:t>
            </a:r>
          </a:p>
          <a:p>
            <a:pPr marL="115888" indent="-115888">
              <a:spcBef>
                <a:spcPts val="100"/>
              </a:spcBef>
            </a:pPr>
            <a:r>
              <a:rPr lang="en-US" sz="1200" dirty="0"/>
              <a:t>Team Member Name 1</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2</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3</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4</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5</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a:p>
            <a:pPr marL="115888" indent="-115888">
              <a:spcBef>
                <a:spcPts val="100"/>
              </a:spcBef>
            </a:pPr>
            <a:r>
              <a:rPr lang="en-US" sz="1200" dirty="0"/>
              <a:t>Team Member Name 6</a:t>
            </a:r>
          </a:p>
          <a:p>
            <a:pPr marL="230188" lvl="1" indent="-114300">
              <a:spcBef>
                <a:spcPts val="100"/>
              </a:spcBef>
            </a:pPr>
            <a:r>
              <a:rPr lang="en-US" sz="1100" dirty="0"/>
              <a:t>Task 1</a:t>
            </a:r>
          </a:p>
          <a:p>
            <a:pPr marL="230188" lvl="1" indent="-114300">
              <a:spcBef>
                <a:spcPts val="100"/>
              </a:spcBef>
            </a:pPr>
            <a:r>
              <a:rPr lang="en-US" sz="1100" dirty="0"/>
              <a:t>⁞</a:t>
            </a:r>
          </a:p>
          <a:p>
            <a:pPr marL="230188" lvl="1" indent="-114300">
              <a:spcBef>
                <a:spcPts val="100"/>
              </a:spcBef>
            </a:pPr>
            <a:r>
              <a:rPr lang="en-US" sz="1100" dirty="0"/>
              <a:t>Task N</a:t>
            </a:r>
          </a:p>
        </p:txBody>
      </p:sp>
      <p:sp>
        <p:nvSpPr>
          <p:cNvPr id="9" name="TextBox 8">
            <a:extLst>
              <a:ext uri="{FF2B5EF4-FFF2-40B4-BE49-F238E27FC236}">
                <a16:creationId xmlns:a16="http://schemas.microsoft.com/office/drawing/2014/main" id="{31AE0A2F-065B-EEE9-91D4-8BB97B072A0D}"/>
              </a:ext>
            </a:extLst>
          </p:cNvPr>
          <p:cNvSpPr txBox="1"/>
          <p:nvPr/>
        </p:nvSpPr>
        <p:spPr>
          <a:xfrm>
            <a:off x="5943600" y="77266"/>
            <a:ext cx="2971800" cy="1323439"/>
          </a:xfrm>
          <a:prstGeom prst="rect">
            <a:avLst/>
          </a:prstGeom>
          <a:noFill/>
          <a:ln>
            <a:solidFill>
              <a:schemeClr val="tx1"/>
            </a:solidFill>
          </a:ln>
        </p:spPr>
        <p:txBody>
          <a:bodyPr wrap="square" rtlCol="0">
            <a:spAutoFit/>
          </a:bodyPr>
          <a:lstStyle/>
          <a:p>
            <a:r>
              <a:rPr lang="en-US" sz="1000" dirty="0"/>
              <a:t>For each team member, list the major technical tasks assigned to them and completed by them. Only include technical tasks. Do not include things like creating documents or slide decks.</a:t>
            </a:r>
          </a:p>
          <a:p>
            <a:r>
              <a:rPr lang="en-US" sz="1000" dirty="0"/>
              <a:t>This is a reference slide so it may be wordy.</a:t>
            </a:r>
          </a:p>
          <a:p>
            <a:r>
              <a:rPr lang="en-US" sz="1000" dirty="0"/>
              <a:t>Ideally, the Completed column should match </a:t>
            </a:r>
            <a:r>
              <a:rPr lang="en-US" sz="1000"/>
              <a:t>the Assigned</a:t>
            </a:r>
            <a:r>
              <a:rPr lang="en-US" sz="1000" dirty="0"/>
              <a:t>.</a:t>
            </a:r>
          </a:p>
          <a:p>
            <a:r>
              <a:rPr lang="en-US" sz="1000" b="1" dirty="0">
                <a:solidFill>
                  <a:srgbClr val="FF0000"/>
                </a:solidFill>
              </a:rPr>
              <a:t>Delete this textbox.</a:t>
            </a:r>
          </a:p>
        </p:txBody>
      </p:sp>
    </p:spTree>
    <p:extLst>
      <p:ext uri="{BB962C8B-B14F-4D97-AF65-F5344CB8AC3E}">
        <p14:creationId xmlns:p14="http://schemas.microsoft.com/office/powerpoint/2010/main" val="3633710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B31B8B9F-2FBB-D6AE-3350-C5C126135AA6}"/>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456599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531F5809-BC61-E31A-7926-B72F9C2093AA}"/>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20174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76D58C90-5EF1-6EBD-DF96-0311DA816F79}"/>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68841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25EE9074-8002-8598-0B55-730AF74661C5}"/>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935622439"/>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TotalTime>
  <Words>1896</Words>
  <Application>Microsoft Office PowerPoint</Application>
  <PresentationFormat>On-screen Show (4:3)</PresentationFormat>
  <Paragraphs>223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Team Member’s Technical Tasks</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287</cp:revision>
  <dcterms:created xsi:type="dcterms:W3CDTF">2006-08-16T00:00:00Z</dcterms:created>
  <dcterms:modified xsi:type="dcterms:W3CDTF">2025-03-17T10:10:32Z</dcterms:modified>
</cp:coreProperties>
</file>